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0"/>
  </p:notesMasterIdLst>
  <p:sldIdLst>
    <p:sldId id="256" r:id="rId5"/>
    <p:sldId id="257" r:id="rId6"/>
    <p:sldId id="261" r:id="rId7"/>
    <p:sldId id="259" r:id="rId8"/>
    <p:sldId id="260" r:id="rId9"/>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más Kovács" initials="TK"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B13294B-8C59-4F5F-AFA7-8769E01E1625}" v="27" dt="2023-05-26T09:15:26.46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814" autoAdjust="0"/>
  </p:normalViewPr>
  <p:slideViewPr>
    <p:cSldViewPr snapToGrid="0">
      <p:cViewPr varScale="1">
        <p:scale>
          <a:sx n="63" d="100"/>
          <a:sy n="63" d="100"/>
        </p:scale>
        <p:origin x="78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0" name="Shape 260"/>
          <p:cNvSpPr>
            <a:spLocks noGrp="1" noRot="1" noChangeAspect="1"/>
          </p:cNvSpPr>
          <p:nvPr>
            <p:ph type="sldImg"/>
          </p:nvPr>
        </p:nvSpPr>
        <p:spPr>
          <a:xfrm>
            <a:off x="1143000" y="685800"/>
            <a:ext cx="4572000" cy="3429000"/>
          </a:xfrm>
          <a:prstGeom prst="rect">
            <a:avLst/>
          </a:prstGeom>
        </p:spPr>
        <p:txBody>
          <a:bodyPr/>
          <a:lstStyle/>
          <a:p>
            <a:endParaRPr/>
          </a:p>
        </p:txBody>
      </p:sp>
      <p:sp>
        <p:nvSpPr>
          <p:cNvPr id="261" name="Shape 26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Source Sans Pro Regular"/>
      </a:defRPr>
    </a:lvl1pPr>
    <a:lvl2pPr indent="228600" latinLnBrk="0">
      <a:spcBef>
        <a:spcPts val="400"/>
      </a:spcBef>
      <a:defRPr sz="1200">
        <a:latin typeface="+mn-lt"/>
        <a:ea typeface="+mn-ea"/>
        <a:cs typeface="+mn-cs"/>
        <a:sym typeface="Source Sans Pro Regular"/>
      </a:defRPr>
    </a:lvl2pPr>
    <a:lvl3pPr indent="457200" latinLnBrk="0">
      <a:spcBef>
        <a:spcPts val="400"/>
      </a:spcBef>
      <a:defRPr sz="1200">
        <a:latin typeface="+mn-lt"/>
        <a:ea typeface="+mn-ea"/>
        <a:cs typeface="+mn-cs"/>
        <a:sym typeface="Source Sans Pro Regular"/>
      </a:defRPr>
    </a:lvl3pPr>
    <a:lvl4pPr indent="685800" latinLnBrk="0">
      <a:spcBef>
        <a:spcPts val="400"/>
      </a:spcBef>
      <a:defRPr sz="1200">
        <a:latin typeface="+mn-lt"/>
        <a:ea typeface="+mn-ea"/>
        <a:cs typeface="+mn-cs"/>
        <a:sym typeface="Source Sans Pro Regular"/>
      </a:defRPr>
    </a:lvl4pPr>
    <a:lvl5pPr indent="914400" latinLnBrk="0">
      <a:spcBef>
        <a:spcPts val="400"/>
      </a:spcBef>
      <a:defRPr sz="1200">
        <a:latin typeface="+mn-lt"/>
        <a:ea typeface="+mn-ea"/>
        <a:cs typeface="+mn-cs"/>
        <a:sym typeface="Source Sans Pro Regular"/>
      </a:defRPr>
    </a:lvl5pPr>
    <a:lvl6pPr indent="1143000" latinLnBrk="0">
      <a:spcBef>
        <a:spcPts val="400"/>
      </a:spcBef>
      <a:defRPr sz="1200">
        <a:latin typeface="+mn-lt"/>
        <a:ea typeface="+mn-ea"/>
        <a:cs typeface="+mn-cs"/>
        <a:sym typeface="Source Sans Pro Regular"/>
      </a:defRPr>
    </a:lvl6pPr>
    <a:lvl7pPr indent="1371600" latinLnBrk="0">
      <a:spcBef>
        <a:spcPts val="400"/>
      </a:spcBef>
      <a:defRPr sz="1200">
        <a:latin typeface="+mn-lt"/>
        <a:ea typeface="+mn-ea"/>
        <a:cs typeface="+mn-cs"/>
        <a:sym typeface="Source Sans Pro Regular"/>
      </a:defRPr>
    </a:lvl7pPr>
    <a:lvl8pPr indent="1600200" latinLnBrk="0">
      <a:spcBef>
        <a:spcPts val="400"/>
      </a:spcBef>
      <a:defRPr sz="1200">
        <a:latin typeface="+mn-lt"/>
        <a:ea typeface="+mn-ea"/>
        <a:cs typeface="+mn-cs"/>
        <a:sym typeface="Source Sans Pro Regular"/>
      </a:defRPr>
    </a:lvl8pPr>
    <a:lvl9pPr indent="1828800"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Shape 270"/>
          <p:cNvSpPr>
            <a:spLocks noGrp="1" noRot="1" noChangeAspect="1"/>
          </p:cNvSpPr>
          <p:nvPr>
            <p:ph type="sldImg"/>
          </p:nvPr>
        </p:nvSpPr>
        <p:spPr>
          <a:xfrm>
            <a:off x="381000" y="685800"/>
            <a:ext cx="6096000" cy="3429000"/>
          </a:xfrm>
          <a:prstGeom prst="rect">
            <a:avLst/>
          </a:prstGeom>
        </p:spPr>
        <p:txBody>
          <a:bodyPr/>
          <a:lstStyle/>
          <a:p>
            <a:endParaRPr/>
          </a:p>
        </p:txBody>
      </p:sp>
      <p:sp>
        <p:nvSpPr>
          <p:cNvPr id="271" name="Shape 271"/>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Shape 270"/>
          <p:cNvSpPr>
            <a:spLocks noGrp="1" noRot="1" noChangeAspect="1"/>
          </p:cNvSpPr>
          <p:nvPr>
            <p:ph type="sldImg"/>
          </p:nvPr>
        </p:nvSpPr>
        <p:spPr>
          <a:xfrm>
            <a:off x="381000" y="685800"/>
            <a:ext cx="6096000" cy="3429000"/>
          </a:xfrm>
          <a:prstGeom prst="rect">
            <a:avLst/>
          </a:prstGeom>
        </p:spPr>
        <p:txBody>
          <a:bodyPr/>
          <a:lstStyle/>
          <a:p>
            <a:endParaRPr/>
          </a:p>
        </p:txBody>
      </p:sp>
      <p:sp>
        <p:nvSpPr>
          <p:cNvPr id="271" name="Shape 271"/>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36189726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7" name="Picture 18" descr="Picture 18"/>
          <p:cNvPicPr>
            <a:picLocks noChangeAspect="1"/>
          </p:cNvPicPr>
          <p:nvPr/>
        </p:nvPicPr>
        <p:blipFill>
          <a:blip r:embed="rId3"/>
          <a:stretch>
            <a:fillRect/>
          </a:stretch>
        </p:blipFill>
        <p:spPr>
          <a:xfrm>
            <a:off x="9002490" y="5116962"/>
            <a:ext cx="2823416" cy="908687"/>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a:lstStyle>
            <a:lvl1pPr defTabSz="289320">
              <a:spcBef>
                <a:spcPts val="300"/>
              </a:spcBef>
              <a:defRPr sz="3200">
                <a:latin typeface="Source Sans Pro Bold"/>
                <a:ea typeface="Source Sans Pro Bold"/>
                <a:cs typeface="Source Sans Pro Bold"/>
                <a:sym typeface="Source Sans Pro Bold"/>
              </a:defRPr>
            </a:lvl1pPr>
            <a:lvl2pPr marL="216990" indent="-72330" defTabSz="289320">
              <a:spcBef>
                <a:spcPts val="300"/>
              </a:spcBef>
              <a:defRPr sz="3200">
                <a:latin typeface="Source Sans Pro Bold"/>
                <a:ea typeface="Source Sans Pro Bold"/>
                <a:cs typeface="Source Sans Pro Bold"/>
                <a:sym typeface="Source Sans Pro Bold"/>
              </a:defRPr>
            </a:lvl2pPr>
            <a:lvl3pPr marL="361649" indent="-72330" defTabSz="289320">
              <a:spcBef>
                <a:spcPts val="300"/>
              </a:spcBef>
              <a:defRPr sz="3200">
                <a:latin typeface="Source Sans Pro Bold"/>
                <a:ea typeface="Source Sans Pro Bold"/>
                <a:cs typeface="Source Sans Pro Bold"/>
                <a:sym typeface="Source Sans Pro Bold"/>
              </a:defRPr>
            </a:lvl3pPr>
            <a:lvl4pPr marL="506309" indent="-72329" defTabSz="289320">
              <a:spcBef>
                <a:spcPts val="300"/>
              </a:spcBef>
              <a:defRPr sz="3200">
                <a:latin typeface="Source Sans Pro Bold"/>
                <a:ea typeface="Source Sans Pro Bold"/>
                <a:cs typeface="Source Sans Pro Bold"/>
                <a:sym typeface="Source Sans Pro Bold"/>
              </a:defRPr>
            </a:lvl4pPr>
            <a:lvl5pPr marL="650968" indent="-72329" defTabSz="289320">
              <a:spcBef>
                <a:spcPts val="300"/>
              </a:spcBef>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8"/>
            <a:ext cx="4490141" cy="2410276"/>
          </a:xfrm>
          <a:prstGeom prst="rect">
            <a:avLst/>
          </a:prstGeom>
        </p:spPr>
        <p:txBody>
          <a:bodyPr/>
          <a:lstStyle>
            <a:lvl1pPr defTabSz="289320">
              <a:defRPr sz="3200"/>
            </a:lvl1pPr>
          </a:lstStyle>
          <a:p>
            <a:r>
              <a:t>Title Text</a:t>
            </a:r>
          </a:p>
        </p:txBody>
      </p:sp>
      <p:sp>
        <p:nvSpPr>
          <p:cNvPr id="2" name="Slide Number">
            <a:extLst>
              <a:ext uri="{FF2B5EF4-FFF2-40B4-BE49-F238E27FC236}">
                <a16:creationId xmlns:a16="http://schemas.microsoft.com/office/drawing/2014/main" id="{3163CF36-4F31-59A0-25D3-71F7CFC947E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Subtitle 5">
            <a:extLst>
              <a:ext uri="{FF2B5EF4-FFF2-40B4-BE49-F238E27FC236}">
                <a16:creationId xmlns:a16="http://schemas.microsoft.com/office/drawing/2014/main" id="{D0B6DA66-5223-203C-DBE3-253ABE3C62A1}"/>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6" name="Subtitle 5">
            <a:extLst>
              <a:ext uri="{FF2B5EF4-FFF2-40B4-BE49-F238E27FC236}">
                <a16:creationId xmlns:a16="http://schemas.microsoft.com/office/drawing/2014/main" id="{AD57E09F-EBD1-6A82-B4A2-13FD15A25F59}"/>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5" name="Picture 14" descr="A picture containing text, font, graphics, screenshot&#10;&#10;Description automatically generated">
            <a:extLst>
              <a:ext uri="{FF2B5EF4-FFF2-40B4-BE49-F238E27FC236}">
                <a16:creationId xmlns:a16="http://schemas.microsoft.com/office/drawing/2014/main" id="{84FBFA36-D835-4FEB-A096-7D6E54ED999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56907" y="150789"/>
            <a:ext cx="1188720" cy="1065749"/>
          </a:xfrm>
          <a:prstGeom prst="rect">
            <a:avLst/>
          </a:prstGeom>
        </p:spPr>
      </p:pic>
      <p:pic>
        <p:nvPicPr>
          <p:cNvPr id="16" name="Picture 15" descr="A logo of the united nations organization&#10;&#10;Description automatically generated with low confidence">
            <a:extLst>
              <a:ext uri="{FF2B5EF4-FFF2-40B4-BE49-F238E27FC236}">
                <a16:creationId xmlns:a16="http://schemas.microsoft.com/office/drawing/2014/main" id="{6A113773-B003-4670-9ABE-0F0DF3AABC9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6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6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68"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n-lt"/>
                <a:ea typeface="+mn-ea"/>
                <a:cs typeface="+mn-cs"/>
                <a:sym typeface="Source Sans Pro Regular"/>
              </a:defRPr>
            </a:pPr>
            <a:endParaRPr/>
          </a:p>
        </p:txBody>
      </p:sp>
      <p:pic>
        <p:nvPicPr>
          <p:cNvPr id="169"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sp>
        <p:nvSpPr>
          <p:cNvPr id="170" name="TextBox 4"/>
          <p:cNvSpPr txBox="1"/>
          <p:nvPr/>
        </p:nvSpPr>
        <p:spPr>
          <a:xfrm>
            <a:off x="113830" y="42067"/>
            <a:ext cx="5820104"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sz="2800" b="1" dirty="0"/>
              <a:t>Clause de non-responsabilité</a:t>
            </a:r>
            <a:endParaRPr sz="2800" b="1" dirty="0"/>
          </a:p>
        </p:txBody>
      </p:sp>
      <p:sp>
        <p:nvSpPr>
          <p:cNvPr id="172" name="Body Level One…"/>
          <p:cNvSpPr txBox="1">
            <a:spLocks noGrp="1"/>
          </p:cNvSpPr>
          <p:nvPr>
            <p:ph type="body" idx="1"/>
          </p:nvPr>
        </p:nvSpPr>
        <p:spPr>
          <a:xfrm>
            <a:off x="797442" y="842963"/>
            <a:ext cx="10450423" cy="5206965"/>
          </a:xfrm>
          <a:prstGeom prst="rect">
            <a:avLst/>
          </a:prstGeom>
        </p:spPr>
        <p:txBody>
          <a:bodyPr/>
          <a:lstStyle>
            <a:lvl1pPr defTabSz="289320">
              <a:spcBef>
                <a:spcPts val="300"/>
              </a:spcBef>
              <a:defRPr sz="2000"/>
            </a:lvl1pPr>
            <a:lvl2pPr marL="216990" indent="-72330" defTabSz="289320">
              <a:spcBef>
                <a:spcPts val="300"/>
              </a:spcBef>
              <a:defRPr sz="2000"/>
            </a:lvl2pPr>
            <a:lvl3pPr marL="361649" indent="-72330" defTabSz="289320">
              <a:spcBef>
                <a:spcPts val="300"/>
              </a:spcBef>
              <a:defRPr sz="2000"/>
            </a:lvl3pPr>
            <a:lvl4pPr marL="506309" indent="-72329" defTabSz="289320">
              <a:spcBef>
                <a:spcPts val="300"/>
              </a:spcBef>
              <a:defRPr sz="2000"/>
            </a:lvl4pPr>
            <a:lvl5pPr marL="650968" indent="-72329" defTabSz="289320">
              <a:spcBef>
                <a:spcPts val="300"/>
              </a:spcBef>
              <a:defRPr sz="20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19109B4-9507-BEA6-51D4-A88AA864784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47B935C8-5745-F47E-40C4-7B934442D1B6}"/>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F3AC931F-C2DE-6587-EA3C-9C552D89FAC6}"/>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A picture containing text, font, graphics, screenshot&#10;&#10;Description automatically generated">
            <a:extLst>
              <a:ext uri="{FF2B5EF4-FFF2-40B4-BE49-F238E27FC236}">
                <a16:creationId xmlns:a16="http://schemas.microsoft.com/office/drawing/2014/main" id="{95B6B355-5B77-4EF9-9E55-E5BA4580B61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AFD062DF-0B5E-4E8D-83DD-11FB75A33ED5}"/>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80"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8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8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87" name="TextBox 4"/>
          <p:cNvSpPr txBox="1"/>
          <p:nvPr/>
        </p:nvSpPr>
        <p:spPr>
          <a:xfrm>
            <a:off x="255231" y="-7627"/>
            <a:ext cx="440623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pic>
        <p:nvPicPr>
          <p:cNvPr id="188"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189" name="Body Level One…"/>
          <p:cNvSpPr txBox="1">
            <a:spLocks noGrp="1"/>
          </p:cNvSpPr>
          <p:nvPr>
            <p:ph type="body" sz="half" idx="1"/>
          </p:nvPr>
        </p:nvSpPr>
        <p:spPr>
          <a:xfrm>
            <a:off x="2279575" y="1700808"/>
            <a:ext cx="7416826" cy="4349120"/>
          </a:xfrm>
          <a:prstGeom prst="rect">
            <a:avLst/>
          </a:prstGeom>
        </p:spPr>
        <p:txBody>
          <a:bodyPr/>
          <a:lstStyle>
            <a:lvl1pPr defTabSz="289320">
              <a:spcBef>
                <a:spcPts val="300"/>
              </a:spcBef>
              <a:defRPr sz="2000"/>
            </a:lvl1pPr>
            <a:lvl2pPr marL="216990" indent="-72330" defTabSz="289320">
              <a:spcBef>
                <a:spcPts val="300"/>
              </a:spcBef>
              <a:defRPr sz="2000"/>
            </a:lvl2pPr>
            <a:lvl3pPr marL="361649" indent="-72330" defTabSz="289320">
              <a:spcBef>
                <a:spcPts val="300"/>
              </a:spcBef>
              <a:defRPr sz="2000"/>
            </a:lvl3pPr>
            <a:lvl4pPr marL="506309" indent="-72329" defTabSz="289320">
              <a:spcBef>
                <a:spcPts val="300"/>
              </a:spcBef>
              <a:defRPr sz="2000"/>
            </a:lvl4pPr>
            <a:lvl5pPr marL="650968" indent="-72329" defTabSz="289320">
              <a:spcBef>
                <a:spcPts val="300"/>
              </a:spcBef>
              <a:defRPr sz="20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08BD7DB-CD48-6074-3063-3820C5BD30B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F6AC9D9B-3A36-97C8-EA68-76EE5ED36191}"/>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9B1436E2-3A2A-D5AF-AEBF-BB9DBFA2AA29}"/>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3" name="Picture 12" descr="A logo of the united nations organization&#10;&#10;Description automatically generated with low confidence">
            <a:extLst>
              <a:ext uri="{FF2B5EF4-FFF2-40B4-BE49-F238E27FC236}">
                <a16:creationId xmlns:a16="http://schemas.microsoft.com/office/drawing/2014/main" id="{60F49A14-CB0C-471A-8C26-CC1E01DFC73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3" name="Image" descr="Image"/>
          <p:cNvPicPr>
            <a:picLocks noChangeAspect="1"/>
          </p:cNvPicPr>
          <p:nvPr/>
        </p:nvPicPr>
        <p:blipFill>
          <a:blip r:embed="rId2"/>
          <a:stretch>
            <a:fillRect/>
          </a:stretch>
        </p:blipFill>
        <p:spPr>
          <a:xfrm>
            <a:off x="-18793" y="-136933"/>
            <a:ext cx="6714513" cy="858054"/>
          </a:xfrm>
          <a:prstGeom prst="rect">
            <a:avLst/>
          </a:prstGeom>
          <a:ln w="12700">
            <a:miter lim="400000"/>
          </a:ln>
        </p:spPr>
      </p:pic>
      <p:sp>
        <p:nvSpPr>
          <p:cNvPr id="220" name="Click to add text"/>
          <p:cNvSpPr txBox="1">
            <a:spLocks noGrp="1"/>
          </p:cNvSpPr>
          <p:nvPr>
            <p:ph type="title" hasCustomPrompt="1"/>
          </p:nvPr>
        </p:nvSpPr>
        <p:spPr>
          <a:xfrm>
            <a:off x="287381" y="-30963"/>
            <a:ext cx="3571875" cy="646113"/>
          </a:xfrm>
          <a:prstGeom prst="rect">
            <a:avLst/>
          </a:prstGeom>
        </p:spPr>
        <p:txBody>
          <a:bodyPr/>
          <a:lstStyle>
            <a:lvl1pPr defTabSz="289320">
              <a:defRPr sz="3200">
                <a:latin typeface="+mn-lt"/>
                <a:ea typeface="+mn-ea"/>
                <a:cs typeface="+mn-cs"/>
                <a:sym typeface="Source Sans Pro Regular"/>
              </a:defRPr>
            </a:lvl1pPr>
          </a:lstStyle>
          <a:p>
            <a:r>
              <a:t>Click to add text</a:t>
            </a:r>
          </a:p>
        </p:txBody>
      </p:sp>
      <p:sp>
        <p:nvSpPr>
          <p:cNvPr id="221"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0B19125-12BA-258B-9001-8BC04402283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C87F4005-1571-E19C-2759-F3A23293808C}"/>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82693BD4-9ACB-A1D9-A779-C9516B4AED05}"/>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2" name="Picture 11" descr="A picture containing text, font, graphics, screenshot&#10;&#10;Description automatically generated">
            <a:extLst>
              <a:ext uri="{FF2B5EF4-FFF2-40B4-BE49-F238E27FC236}">
                <a16:creationId xmlns:a16="http://schemas.microsoft.com/office/drawing/2014/main" id="{0B3EC661-EEAF-4E97-9649-35AE85339DC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7AF71564-C5AC-4044-8159-4D76214D530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29"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sp>
        <p:nvSpPr>
          <p:cNvPr id="236"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37" name="Click to add text"/>
          <p:cNvSpPr txBox="1">
            <a:spLocks noGrp="1"/>
          </p:cNvSpPr>
          <p:nvPr>
            <p:ph type="title" hasCustomPrompt="1"/>
          </p:nvPr>
        </p:nvSpPr>
        <p:spPr>
          <a:xfrm>
            <a:off x="256385" y="-20444"/>
            <a:ext cx="3571875" cy="646113"/>
          </a:xfrm>
          <a:prstGeom prst="rect">
            <a:avLst/>
          </a:prstGeom>
        </p:spPr>
        <p:txBody>
          <a:bodyPr/>
          <a:lstStyle>
            <a:lvl1pPr defTabSz="289320">
              <a:defRPr sz="3200">
                <a:latin typeface="+mn-lt"/>
                <a:ea typeface="+mn-ea"/>
                <a:cs typeface="+mn-cs"/>
                <a:sym typeface="Source Sans Pro Regular"/>
              </a:defRPr>
            </a:lvl1pPr>
          </a:lstStyle>
          <a:p>
            <a:r>
              <a:t>Click to add text</a:t>
            </a:r>
          </a:p>
        </p:txBody>
      </p:sp>
      <p:sp>
        <p:nvSpPr>
          <p:cNvPr id="2" name="Slide Number">
            <a:extLst>
              <a:ext uri="{FF2B5EF4-FFF2-40B4-BE49-F238E27FC236}">
                <a16:creationId xmlns:a16="http://schemas.microsoft.com/office/drawing/2014/main" id="{00A0214E-8D88-6897-7434-2C1B437845B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25DB19A4-7DD0-1AC4-65BB-DCCD8D6B326C}"/>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450ABDF1-5A1C-A70D-9211-1B22819C7A62}"/>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2" name="Picture 11" descr="A picture containing text, font, graphics, screenshot&#10;&#10;Description automatically generated">
            <a:extLst>
              <a:ext uri="{FF2B5EF4-FFF2-40B4-BE49-F238E27FC236}">
                <a16:creationId xmlns:a16="http://schemas.microsoft.com/office/drawing/2014/main" id="{DCD16035-AEA1-4B84-A790-B594DEE3300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2A7334D7-D348-4C8B-B0F6-B760CF9470B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5"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sp>
        <p:nvSpPr>
          <p:cNvPr id="252"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53" name="Click to add text"/>
          <p:cNvSpPr txBox="1">
            <a:spLocks noGrp="1"/>
          </p:cNvSpPr>
          <p:nvPr>
            <p:ph type="title" hasCustomPrompt="1"/>
          </p:nvPr>
        </p:nvSpPr>
        <p:spPr>
          <a:xfrm>
            <a:off x="297713" y="70581"/>
            <a:ext cx="3571875" cy="646114"/>
          </a:xfrm>
          <a:prstGeom prst="rect">
            <a:avLst/>
          </a:prstGeom>
        </p:spPr>
        <p:txBody>
          <a:bodyPr/>
          <a:lstStyle>
            <a:lvl1pPr defTabSz="289320">
              <a:defRPr sz="3200">
                <a:latin typeface="+mn-lt"/>
                <a:ea typeface="+mn-ea"/>
                <a:cs typeface="+mn-cs"/>
                <a:sym typeface="Source Sans Pro Regular"/>
              </a:defRPr>
            </a:lvl1pPr>
          </a:lstStyle>
          <a:p>
            <a:r>
              <a:t>Click to add text</a:t>
            </a:r>
          </a:p>
        </p:txBody>
      </p:sp>
      <p:sp>
        <p:nvSpPr>
          <p:cNvPr id="2" name="Slide Number">
            <a:extLst>
              <a:ext uri="{FF2B5EF4-FFF2-40B4-BE49-F238E27FC236}">
                <a16:creationId xmlns:a16="http://schemas.microsoft.com/office/drawing/2014/main" id="{C1ABD102-EB38-FDAB-4FAB-578CFA03387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6D450F52-BDEE-5680-ACC3-F77471DD4368}"/>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4CA093EE-55BF-FFA3-0336-5D41720FFE9E}"/>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2" name="Picture 11" descr="A picture containing text, font, graphics, screenshot&#10;&#10;Description automatically generated">
            <a:extLst>
              <a:ext uri="{FF2B5EF4-FFF2-40B4-BE49-F238E27FC236}">
                <a16:creationId xmlns:a16="http://schemas.microsoft.com/office/drawing/2014/main" id="{371D9700-4238-485D-934E-9831808A3F2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0A417211-6339-48E2-87B0-ACB53C8E63C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4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3" name="Subtitle 5"/>
          <p:cNvSpPr txBox="1"/>
          <p:nvPr/>
        </p:nvSpPr>
        <p:spPr>
          <a:xfrm>
            <a:off x="8061960" y="6490229"/>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lang="hu-HU" dirty="0"/>
              <a:t>RRT </a:t>
            </a:r>
            <a:r>
              <a:rPr dirty="0"/>
              <a:t>Advanced Training Package</a:t>
            </a:r>
          </a:p>
        </p:txBody>
      </p:sp>
      <p:sp>
        <p:nvSpPr>
          <p:cNvPr id="44" name="Subtitle 5"/>
          <p:cNvSpPr txBox="1"/>
          <p:nvPr/>
        </p:nvSpPr>
        <p:spPr>
          <a:xfrm>
            <a:off x="8061960" y="6656692"/>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233916" y="843592"/>
            <a:ext cx="3264196" cy="1932377"/>
          </a:xfrm>
          <a:prstGeom prst="rect">
            <a:avLst/>
          </a:prstGeom>
        </p:spPr>
        <p:txBody>
          <a:bodyPr/>
          <a:lstStyle>
            <a:lvl1pPr defTabSz="289320">
              <a:defRPr sz="3200"/>
            </a:lvl1pPr>
          </a:lstStyle>
          <a:p>
            <a:r>
              <a:t>Title Text</a:t>
            </a:r>
          </a:p>
        </p:txBody>
      </p:sp>
      <p:sp>
        <p:nvSpPr>
          <p:cNvPr id="47"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55B0714-5A3A-4A99-D301-A6EB411095D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3" name="Picture 12" descr="A picture containing text, font, graphics, screenshot&#10;&#10;Description automatically generated">
            <a:extLst>
              <a:ext uri="{FF2B5EF4-FFF2-40B4-BE49-F238E27FC236}">
                <a16:creationId xmlns:a16="http://schemas.microsoft.com/office/drawing/2014/main" id="{A7858177-3542-49D6-A6F6-582B8254674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7"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62"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63" name="TextBox 5"/>
          <p:cNvSpPr txBox="1"/>
          <p:nvPr/>
        </p:nvSpPr>
        <p:spPr>
          <a:xfrm>
            <a:off x="388934" y="784784"/>
            <a:ext cx="280302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64"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65"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1F7C07D-53CB-AF3F-6B76-E3DC2D3B308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4EDF47DA-0A74-A2C2-86FD-1F67C30377B8}"/>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0E7AA379-F08B-D4A1-1181-2483BBE1A0C0}"/>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5" name="Picture 14" descr="A picture containing text, font, graphics, screenshot&#10;&#10;Description automatically generated">
            <a:extLst>
              <a:ext uri="{FF2B5EF4-FFF2-40B4-BE49-F238E27FC236}">
                <a16:creationId xmlns:a16="http://schemas.microsoft.com/office/drawing/2014/main" id="{0237B9DD-6C71-4E85-94AB-13BDC928B7B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0" name="Rounded Rectangle 4"/>
          <p:cNvSpPr/>
          <p:nvPr/>
        </p:nvSpPr>
        <p:spPr>
          <a:xfrm flipV="1">
            <a:off x="388934" y="167587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81" name="TextBox 5"/>
          <p:cNvSpPr txBox="1"/>
          <p:nvPr/>
        </p:nvSpPr>
        <p:spPr>
          <a:xfrm>
            <a:off x="388866" y="655354"/>
            <a:ext cx="2803027"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8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83"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5F47E2A-62D8-B86E-D2AC-03354E0FCD6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B80BB859-72AA-4342-8263-5FC9D358619F}"/>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18208DBE-E863-EF97-5286-CB4D955DAF30}"/>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A picture containing text, font, graphics, screenshot&#10;&#10;Description automatically generated">
            <a:extLst>
              <a:ext uri="{FF2B5EF4-FFF2-40B4-BE49-F238E27FC236}">
                <a16:creationId xmlns:a16="http://schemas.microsoft.com/office/drawing/2014/main" id="{FF410B64-7EB2-4A91-B1AB-F24B597542D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8" name="Rounded Rectangle 4"/>
          <p:cNvSpPr/>
          <p:nvPr/>
        </p:nvSpPr>
        <p:spPr>
          <a:xfrm flipV="1">
            <a:off x="302161" y="1710825"/>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9" name="TextBox 6"/>
          <p:cNvSpPr txBox="1"/>
          <p:nvPr/>
        </p:nvSpPr>
        <p:spPr>
          <a:xfrm>
            <a:off x="302097" y="633604"/>
            <a:ext cx="3687978"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a:t>
            </a:r>
            <a:r>
              <a:rPr lang="hu-HU" b="1" dirty="0"/>
              <a:t> </a:t>
            </a:r>
            <a:r>
              <a:rPr b="1" dirty="0"/>
              <a:t>resources</a:t>
            </a:r>
          </a:p>
        </p:txBody>
      </p:sp>
      <p:sp>
        <p:nvSpPr>
          <p:cNvPr id="10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01"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DEDD0D8-07D6-8960-2DAC-186AE495DB6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3030544C-0616-9F1F-5294-4F9B6F6B9519}"/>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DCF9CEBB-51B1-18D2-D502-628F538EB89E}"/>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A picture containing text, font, graphics, screenshot&#10;&#10;Description automatically generated">
            <a:extLst>
              <a:ext uri="{FF2B5EF4-FFF2-40B4-BE49-F238E27FC236}">
                <a16:creationId xmlns:a16="http://schemas.microsoft.com/office/drawing/2014/main" id="{6764C4AB-CAEB-4AD0-A506-43ECA5CD6DC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6"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17" name="TextBox 6"/>
          <p:cNvSpPr txBox="1"/>
          <p:nvPr/>
        </p:nvSpPr>
        <p:spPr>
          <a:xfrm>
            <a:off x="403462" y="668217"/>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19"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F069213-930A-78C3-274C-74D789B5B57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8BFA84F1-8153-262F-206D-8A9FE92E6E06}"/>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4410E9D3-9469-AD30-1CF9-4940638E7945}"/>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A picture containing text, font, graphics, screenshot&#10;&#10;Description automatically generated">
            <a:extLst>
              <a:ext uri="{FF2B5EF4-FFF2-40B4-BE49-F238E27FC236}">
                <a16:creationId xmlns:a16="http://schemas.microsoft.com/office/drawing/2014/main" id="{36620C94-6B89-43DB-ADAF-0DACD37328C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40"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41"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defTabSz="289320">
              <a:spcBef>
                <a:spcPts val="300"/>
              </a:spcBef>
              <a:defRPr sz="2400">
                <a:solidFill>
                  <a:srgbClr val="FFFFFF"/>
                </a:solidFill>
                <a:latin typeface="Source Sans Pro Bold"/>
                <a:ea typeface="Source Sans Pro Bold"/>
                <a:cs typeface="Source Sans Pro Bold"/>
                <a:sym typeface="Source Sans Pro Bold"/>
              </a:defRPr>
            </a:lvl1pPr>
            <a:lvl2pPr marL="216990" indent="-72330" algn="ctr" defTabSz="289320">
              <a:spcBef>
                <a:spcPts val="300"/>
              </a:spcBef>
              <a:defRPr sz="2400">
                <a:solidFill>
                  <a:srgbClr val="FFFFFF"/>
                </a:solidFill>
                <a:latin typeface="Source Sans Pro Bold"/>
                <a:ea typeface="Source Sans Pro Bold"/>
                <a:cs typeface="Source Sans Pro Bold"/>
                <a:sym typeface="Source Sans Pro Bold"/>
              </a:defRPr>
            </a:lvl2pPr>
            <a:lvl3pPr marL="361649" indent="-72330" algn="ctr" defTabSz="289320">
              <a:spcBef>
                <a:spcPts val="300"/>
              </a:spcBef>
              <a:defRPr sz="2400">
                <a:solidFill>
                  <a:srgbClr val="FFFFFF"/>
                </a:solidFill>
                <a:latin typeface="Source Sans Pro Bold"/>
                <a:ea typeface="Source Sans Pro Bold"/>
                <a:cs typeface="Source Sans Pro Bold"/>
                <a:sym typeface="Source Sans Pro Bold"/>
              </a:defRPr>
            </a:lvl3pPr>
            <a:lvl4pPr marL="506309" indent="-72329" algn="ctr" defTabSz="289320">
              <a:spcBef>
                <a:spcPts val="300"/>
              </a:spcBef>
              <a:defRPr sz="2400">
                <a:solidFill>
                  <a:srgbClr val="FFFFFF"/>
                </a:solidFill>
                <a:latin typeface="Source Sans Pro Bold"/>
                <a:ea typeface="Source Sans Pro Bold"/>
                <a:cs typeface="Source Sans Pro Bold"/>
                <a:sym typeface="Source Sans Pro Bold"/>
              </a:defRPr>
            </a:lvl4pPr>
            <a:lvl5pPr marL="650968" indent="-72329" algn="ctr" defTabSz="289320">
              <a:spcBef>
                <a:spcPts val="300"/>
              </a:spcBef>
              <a:defRPr sz="24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926E5A7A-30EA-18E0-4C78-C08605BDF10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0DD742C4-6E51-1224-3B77-3055F6097ACB}"/>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5AD0E41B-5D3A-C5C9-A55B-0DCE78510E42}"/>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6" name="Picture 5" descr="A picture containing text, font, graphics, logo&#10;&#10;Description automatically generated">
            <a:extLst>
              <a:ext uri="{FF2B5EF4-FFF2-40B4-BE49-F238E27FC236}">
                <a16:creationId xmlns:a16="http://schemas.microsoft.com/office/drawing/2014/main" id="{D5E2881A-A86C-4264-A6BE-E87F60B2792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96336" y="150789"/>
            <a:ext cx="914400" cy="819805"/>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019E020F-41B9-415E-88FB-58BE5EC8621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4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2" name="Slide Number">
            <a:extLst>
              <a:ext uri="{FF2B5EF4-FFF2-40B4-BE49-F238E27FC236}">
                <a16:creationId xmlns:a16="http://schemas.microsoft.com/office/drawing/2014/main" id="{451D44C9-8AFB-FEE3-9378-5F0F01CED77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BA0190F0-DE06-CC6F-4491-4657114BF049}"/>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DEC23B65-AEEE-939F-FAE5-8894EF8265DC}"/>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6" name="Picture 5" descr="A picture containing text, font, graphics, logo&#10;&#10;Description automatically generated">
            <a:extLst>
              <a:ext uri="{FF2B5EF4-FFF2-40B4-BE49-F238E27FC236}">
                <a16:creationId xmlns:a16="http://schemas.microsoft.com/office/drawing/2014/main" id="{F33F7021-D549-41A4-84AC-A88061C54A9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63899" y="128157"/>
            <a:ext cx="914400" cy="819805"/>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6EE3D27B-ED2E-482B-9621-D3F300FC3A8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6"/>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7"/>
          <a:stretch>
            <a:fillRect/>
          </a:stretch>
        </p:blipFill>
        <p:spPr>
          <a:xfrm>
            <a:off x="11358371" y="138176"/>
            <a:ext cx="685801" cy="711201"/>
          </a:xfrm>
          <a:prstGeom prst="rect">
            <a:avLst/>
          </a:prstGeom>
          <a:ln w="12700">
            <a:miter lim="400000"/>
          </a:ln>
        </p:spPr>
      </p:pic>
      <p:sp>
        <p:nvSpPr>
          <p:cNvPr id="6" name="Subtitle 5"/>
          <p:cNvSpPr txBox="1"/>
          <p:nvPr/>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7" name="Subtitle 5"/>
          <p:cNvSpPr txBox="1"/>
          <p:nvPr/>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 name="TextBox 5"/>
          <p:cNvSpPr txBox="1"/>
          <p:nvPr/>
        </p:nvSpPr>
        <p:spPr>
          <a:xfrm>
            <a:off x="4376729" y="2724419"/>
            <a:ext cx="372150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535249" y="1707098"/>
            <a:ext cx="10972800" cy="13592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a:t>
            </a:r>
            <a:r>
              <a:rPr lang="hu-HU" dirty="0" err="1"/>
              <a:t>ive</a:t>
            </a:r>
            <a:endParaRPr dirty="0"/>
          </a:p>
        </p:txBody>
      </p:sp>
      <p:sp>
        <p:nvSpPr>
          <p:cNvPr id="13" name="Slide Number">
            <a:extLst>
              <a:ext uri="{FF2B5EF4-FFF2-40B4-BE49-F238E27FC236}">
                <a16:creationId xmlns:a16="http://schemas.microsoft.com/office/drawing/2014/main" id="{68AFEBA9-A2C2-7130-6231-2C538EC5CD2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86CF71F0-56FC-48DF-92AD-63C42D7CBD35}"/>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Lst>
  <p:transition spd="med"/>
  <p:txStyles>
    <p:title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16990" rtl="0" latinLnBrk="0">
        <a:lnSpc>
          <a:spcPct val="90000"/>
        </a:lnSpc>
        <a:spcBef>
          <a:spcPts val="200"/>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2"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7"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2"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26"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786588"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895084"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03578" marR="0" indent="-244115"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12073"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0.xml"/><Relationship Id="rId4" Type="http://schemas.openxmlformats.org/officeDocument/2006/relationships/hyperlink" Target="mailto:ihrhrt@who.int"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Text Placeholder 3"/>
          <p:cNvSpPr txBox="1">
            <a:spLocks noGrp="1"/>
          </p:cNvSpPr>
          <p:nvPr>
            <p:ph type="body" sz="quarter" idx="1"/>
          </p:nvPr>
        </p:nvSpPr>
        <p:spPr>
          <a:xfrm>
            <a:off x="4800600" y="3491867"/>
            <a:ext cx="6650667" cy="914401"/>
          </a:xfrm>
          <a:prstGeom prst="rect">
            <a:avLst/>
          </a:prstGeom>
        </p:spPr>
        <p:txBody>
          <a:bodyPr anchor="ctr"/>
          <a:lstStyle>
            <a:lvl1pPr>
              <a:defRPr sz="2800">
                <a:solidFill>
                  <a:srgbClr val="002060"/>
                </a:solidFill>
              </a:defRPr>
            </a:lvl1pPr>
          </a:lstStyle>
          <a:p>
            <a:pPr algn="ctr"/>
            <a:r>
              <a:rPr lang="fr-FR" i="1" dirty="0">
                <a:highlight>
                  <a:srgbClr val="FFFF00"/>
                </a:highlight>
              </a:rPr>
              <a:t>Insérer les dates, le lieu et le pays de la formation</a:t>
            </a:r>
            <a:endParaRPr i="1" dirty="0">
              <a:highlight>
                <a:srgbClr val="FFFF00"/>
              </a:highlight>
            </a:endParaRPr>
          </a:p>
        </p:txBody>
      </p:sp>
      <p:sp>
        <p:nvSpPr>
          <p:cNvPr id="264" name="Title 1"/>
          <p:cNvSpPr txBox="1">
            <a:spLocks noGrp="1"/>
          </p:cNvSpPr>
          <p:nvPr>
            <p:ph type="title"/>
          </p:nvPr>
        </p:nvSpPr>
        <p:spPr>
          <a:xfrm>
            <a:off x="517797" y="1587568"/>
            <a:ext cx="4490140" cy="2410276"/>
          </a:xfrm>
          <a:prstGeom prst="rect">
            <a:avLst/>
          </a:prstGeom>
        </p:spPr>
        <p:txBody>
          <a:bodyPr>
            <a:normAutofit/>
          </a:bodyPr>
          <a:lstStyle/>
          <a:p>
            <a:r>
              <a:rPr lang="fr-FR" sz="3600" b="1" dirty="0"/>
              <a:t>Pré et post-test</a:t>
            </a:r>
            <a:r>
              <a:rPr sz="3600" b="1" dirty="0"/>
              <a:t>​</a:t>
            </a:r>
          </a:p>
        </p:txBody>
      </p:sp>
      <p:sp>
        <p:nvSpPr>
          <p:cNvPr id="265" name="TextBox 1"/>
          <p:cNvSpPr txBox="1"/>
          <p:nvPr/>
        </p:nvSpPr>
        <p:spPr>
          <a:xfrm>
            <a:off x="609599" y="644964"/>
            <a:ext cx="2468565" cy="646331"/>
          </a:xfrm>
          <a:prstGeom prst="rect">
            <a:avLst/>
          </a:prstGeom>
          <a:solidFill>
            <a:srgbClr val="FFFF0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lgn="ctr">
              <a:defRPr>
                <a:latin typeface="+mn-lt"/>
                <a:ea typeface="+mn-ea"/>
                <a:cs typeface="+mn-cs"/>
                <a:sym typeface="Source Sans Pro Regular"/>
              </a:defRPr>
            </a:lvl1pPr>
          </a:lstStyle>
          <a:p>
            <a:r>
              <a:rPr lang="fr-FR" dirty="0">
                <a:highlight>
                  <a:srgbClr val="FFFF00"/>
                </a:highlight>
              </a:rPr>
              <a:t>Insérez le </a:t>
            </a:r>
            <a:r>
              <a:rPr dirty="0">
                <a:highlight>
                  <a:srgbClr val="FFFF00"/>
                </a:highlight>
              </a:rPr>
              <a:t>logo</a:t>
            </a:r>
            <a:r>
              <a:rPr lang="fr-FR" dirty="0">
                <a:highlight>
                  <a:srgbClr val="FFFF00"/>
                </a:highlight>
              </a:rPr>
              <a:t> ou le drapeau du pays</a:t>
            </a:r>
            <a:endParaRPr lang="en-US" dirty="0">
              <a:highlight>
                <a:srgbClr val="FFFF00"/>
              </a:highlight>
            </a:endParaRPr>
          </a:p>
        </p:txBody>
      </p:sp>
      <p:sp>
        <p:nvSpPr>
          <p:cNvPr id="266" name="Title 2"/>
          <p:cNvSpPr txBox="1"/>
          <p:nvPr/>
        </p:nvSpPr>
        <p:spPr>
          <a:xfrm>
            <a:off x="595415" y="3429000"/>
            <a:ext cx="1931946" cy="5688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pPr defTabSz="245922">
              <a:lnSpc>
                <a:spcPct val="72000"/>
              </a:lnSpc>
              <a:spcBef>
                <a:spcPts val="500"/>
              </a:spcBef>
              <a:defRPr sz="2295">
                <a:solidFill>
                  <a:srgbClr val="002060"/>
                </a:solidFill>
                <a:latin typeface="+mn-lt"/>
                <a:ea typeface="+mn-ea"/>
                <a:cs typeface="+mn-cs"/>
                <a:sym typeface="Source Sans Pro Regular"/>
              </a:defRPr>
            </a:pPr>
            <a:br/>
            <a:r>
              <a:rPr sz="1360"/>
              <a:t>Speaker Name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Content Placeholder 1"/>
          <p:cNvSpPr txBox="1">
            <a:spLocks noGrp="1"/>
          </p:cNvSpPr>
          <p:nvPr>
            <p:ph type="body" idx="1"/>
          </p:nvPr>
        </p:nvSpPr>
        <p:spPr>
          <a:xfrm>
            <a:off x="381786" y="1133654"/>
            <a:ext cx="8701254" cy="4590692"/>
          </a:xfrm>
          <a:prstGeom prst="rect">
            <a:avLst/>
          </a:prstGeom>
        </p:spPr>
        <p:txBody>
          <a:bodyPr>
            <a:noAutofit/>
          </a:bodyPr>
          <a:lstStyle/>
          <a:p>
            <a:r>
              <a:rPr lang="en" sz="2800" b="1" dirty="0">
                <a:solidFill>
                  <a:schemeClr val="accent3"/>
                </a:solidFill>
              </a:rPr>
              <a:t>Objectifs:</a:t>
            </a:r>
          </a:p>
          <a:p>
            <a:r>
              <a:rPr lang="en" sz="2800" dirty="0">
                <a:solidFill>
                  <a:srgbClr val="002060"/>
                </a:solidFill>
              </a:rPr>
              <a:t>Evaluer le niveau de connaissance du groupe avant et après la formation.</a:t>
            </a:r>
          </a:p>
          <a:p>
            <a:endParaRPr lang="en" sz="2800" dirty="0">
              <a:solidFill>
                <a:srgbClr val="002060"/>
              </a:solidFill>
            </a:endParaRPr>
          </a:p>
          <a:p>
            <a:endParaRPr lang="en" sz="2800" dirty="0">
              <a:solidFill>
                <a:srgbClr val="002060"/>
              </a:solidFill>
            </a:endParaRPr>
          </a:p>
          <a:p>
            <a:pPr marL="457200" indent="-457200" rtl="0" eaLnBrk="1" hangingPunct="1">
              <a:spcBef>
                <a:spcPct val="0"/>
              </a:spcBef>
              <a:buClr>
                <a:schemeClr val="accent3"/>
              </a:buClr>
              <a:buFont typeface="Arial" panose="020B0604020202020204" pitchFamily="34" charset="0"/>
              <a:buChar char="•"/>
              <a:defRPr/>
            </a:pPr>
            <a:r>
              <a:rPr lang="fr" sz="2800" dirty="0">
                <a:solidFill>
                  <a:srgbClr val="002060"/>
                </a:solidFill>
              </a:rPr>
              <a:t>25 questions, 30 minutes</a:t>
            </a:r>
          </a:p>
          <a:p>
            <a:pPr marL="457200" indent="-457200" rtl="0" eaLnBrk="1" hangingPunct="1">
              <a:spcBef>
                <a:spcPct val="0"/>
              </a:spcBef>
              <a:buClr>
                <a:schemeClr val="accent3"/>
              </a:buClr>
              <a:buFont typeface="Arial" panose="020B0604020202020204" pitchFamily="34" charset="0"/>
              <a:buChar char="•"/>
              <a:defRPr/>
            </a:pPr>
            <a:r>
              <a:rPr lang="fr" sz="2800" dirty="0">
                <a:solidFill>
                  <a:srgbClr val="002060"/>
                </a:solidFill>
              </a:rPr>
              <a:t>Chaque participant recevra un identifiant secret.</a:t>
            </a:r>
            <a:r>
              <a:rPr lang="fr" sz="2800" b="1" dirty="0">
                <a:solidFill>
                  <a:schemeClr val="accent6">
                    <a:lumMod val="75000"/>
                  </a:schemeClr>
                </a:solidFill>
              </a:rPr>
              <a:t> </a:t>
            </a:r>
          </a:p>
          <a:p>
            <a:pPr marL="457200" indent="-457200" rtl="0" eaLnBrk="1" hangingPunct="1">
              <a:spcBef>
                <a:spcPct val="0"/>
              </a:spcBef>
              <a:buClr>
                <a:schemeClr val="accent3"/>
              </a:buClr>
              <a:buFont typeface="Arial" panose="020B0604020202020204" pitchFamily="34" charset="0"/>
              <a:buChar char="•"/>
              <a:defRPr/>
            </a:pPr>
            <a:r>
              <a:rPr lang="fr" sz="2800" b="1" dirty="0">
                <a:solidFill>
                  <a:schemeClr val="accent6">
                    <a:lumMod val="75000"/>
                  </a:schemeClr>
                </a:solidFill>
              </a:rPr>
              <a:t>Veillez à conserver/retenir votre identifiant secret, </a:t>
            </a:r>
            <a:r>
              <a:rPr lang="fr" sz="2800" dirty="0">
                <a:solidFill>
                  <a:srgbClr val="002060"/>
                </a:solidFill>
              </a:rPr>
              <a:t>car celui-ci vous sera demandé pour effectuer le test post-formation.</a:t>
            </a:r>
          </a:p>
          <a:p>
            <a:pPr marL="457200" indent="-457200" rtl="0" eaLnBrk="1" hangingPunct="1">
              <a:spcBef>
                <a:spcPct val="0"/>
              </a:spcBef>
              <a:buClr>
                <a:schemeClr val="accent3"/>
              </a:buClr>
              <a:buFont typeface="Arial" panose="020B0604020202020204" pitchFamily="34" charset="0"/>
              <a:buChar char="•"/>
              <a:defRPr/>
            </a:pPr>
            <a:r>
              <a:rPr lang="fr" sz="2800" dirty="0">
                <a:solidFill>
                  <a:srgbClr val="002060"/>
                </a:solidFill>
              </a:rPr>
              <a:t>Test à effectuer individuellement en ligne : </a:t>
            </a:r>
            <a:r>
              <a:rPr lang="fr" sz="2800" dirty="0">
                <a:solidFill>
                  <a:srgbClr val="002060"/>
                </a:solidFill>
                <a:highlight>
                  <a:srgbClr val="FFFF00"/>
                </a:highlight>
              </a:rPr>
              <a:t>insérer le lien</a:t>
            </a:r>
            <a:endParaRPr lang="fr-FR" altLang="en-US" sz="2800" dirty="0">
              <a:solidFill>
                <a:srgbClr val="002060"/>
              </a:solidFill>
              <a:highlight>
                <a:srgbClr val="FFFF00"/>
              </a:highlight>
            </a:endParaRPr>
          </a:p>
          <a:p>
            <a:endParaRPr lang="en" sz="2800" dirty="0">
              <a:solidFill>
                <a:srgbClr val="002060"/>
              </a:solidFill>
            </a:endParaRPr>
          </a:p>
          <a:p>
            <a:endParaRPr sz="2800" dirty="0"/>
          </a:p>
        </p:txBody>
      </p:sp>
      <p:sp>
        <p:nvSpPr>
          <p:cNvPr id="269" name="Rectangle 2"/>
          <p:cNvSpPr txBox="1">
            <a:spLocks noGrp="1"/>
          </p:cNvSpPr>
          <p:nvPr>
            <p:ph type="title"/>
          </p:nvPr>
        </p:nvSpPr>
        <p:spPr>
          <a:xfrm>
            <a:off x="256384" y="-20444"/>
            <a:ext cx="7718774" cy="646113"/>
          </a:xfrm>
          <a:prstGeom prst="rect">
            <a:avLst/>
          </a:prstGeom>
        </p:spPr>
        <p:txBody>
          <a:bodyPr>
            <a:normAutofit/>
          </a:bodyPr>
          <a:lstStyle>
            <a:lvl1pPr>
              <a:defRPr>
                <a:latin typeface="Source Sans Pro Bold"/>
                <a:ea typeface="Source Sans Pro Bold"/>
                <a:cs typeface="Source Sans Pro Bold"/>
                <a:sym typeface="Source Sans Pro Bold"/>
              </a:defRPr>
            </a:lvl1pPr>
          </a:lstStyle>
          <a:p>
            <a:r>
              <a:rPr lang="fr-FR" b="1" dirty="0"/>
              <a:t>Pré-test</a:t>
            </a:r>
            <a:endParaRPr b="1" dirty="0"/>
          </a:p>
        </p:txBody>
      </p:sp>
      <p:sp>
        <p:nvSpPr>
          <p:cNvPr id="2" name="Rectangle 1">
            <a:extLst>
              <a:ext uri="{FF2B5EF4-FFF2-40B4-BE49-F238E27FC236}">
                <a16:creationId xmlns:a16="http://schemas.microsoft.com/office/drawing/2014/main" id="{CEFD9EFD-6B54-4E93-B8F0-D6B095C2B9B6}"/>
              </a:ext>
            </a:extLst>
          </p:cNvPr>
          <p:cNvSpPr/>
          <p:nvPr/>
        </p:nvSpPr>
        <p:spPr>
          <a:xfrm>
            <a:off x="9347200" y="1895457"/>
            <a:ext cx="2286000" cy="2286000"/>
          </a:xfrm>
          <a:prstGeom prst="rect">
            <a:avLst/>
          </a:prstGeom>
          <a:solidFill>
            <a:srgbClr val="FFFF00"/>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1800" b="0" i="0" u="none" strike="noStrike" cap="none" spc="0" normalizeH="0" baseline="0" dirty="0">
                <a:ln>
                  <a:noFill/>
                </a:ln>
                <a:solidFill>
                  <a:srgbClr val="000000"/>
                </a:solidFill>
                <a:effectLst/>
                <a:uFillTx/>
                <a:latin typeface="+mn-lt"/>
                <a:ea typeface="Calibri"/>
                <a:cs typeface="Calibri"/>
                <a:sym typeface="Calibri"/>
              </a:rPr>
              <a:t>Insérer le code QR</a:t>
            </a:r>
            <a:endParaRPr kumimoji="0" lang="en-US" sz="1800" b="0" i="0" u="none" strike="noStrike" cap="none" spc="0" normalizeH="0" baseline="0" dirty="0">
              <a:ln>
                <a:noFill/>
              </a:ln>
              <a:solidFill>
                <a:srgbClr val="000000"/>
              </a:solidFill>
              <a:effectLst/>
              <a:uFillTx/>
              <a:latin typeface="+mn-lt"/>
              <a:ea typeface="Calibri"/>
              <a:cs typeface="Calibri"/>
              <a:sym typeface="Calibri"/>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Content Placeholder 1"/>
          <p:cNvSpPr txBox="1">
            <a:spLocks noGrp="1"/>
          </p:cNvSpPr>
          <p:nvPr>
            <p:ph type="body" idx="1"/>
          </p:nvPr>
        </p:nvSpPr>
        <p:spPr>
          <a:xfrm>
            <a:off x="381786" y="1133654"/>
            <a:ext cx="8701254" cy="5551626"/>
          </a:xfrm>
          <a:prstGeom prst="rect">
            <a:avLst/>
          </a:prstGeom>
        </p:spPr>
        <p:txBody>
          <a:bodyPr>
            <a:noAutofit/>
          </a:bodyPr>
          <a:lstStyle/>
          <a:p>
            <a:r>
              <a:rPr lang="en" sz="2800" b="1" dirty="0">
                <a:solidFill>
                  <a:schemeClr val="accent3"/>
                </a:solidFill>
              </a:rPr>
              <a:t>Objectifs:</a:t>
            </a:r>
          </a:p>
          <a:p>
            <a:r>
              <a:rPr lang="en" sz="2800" dirty="0">
                <a:solidFill>
                  <a:srgbClr val="002060"/>
                </a:solidFill>
              </a:rPr>
              <a:t>Evaluer le niveau de connaissance du groupe avant et après la formation.</a:t>
            </a:r>
          </a:p>
          <a:p>
            <a:endParaRPr lang="en" sz="2800" dirty="0">
              <a:solidFill>
                <a:srgbClr val="002060"/>
              </a:solidFill>
            </a:endParaRPr>
          </a:p>
          <a:p>
            <a:endParaRPr lang="en" sz="2800" dirty="0">
              <a:solidFill>
                <a:srgbClr val="002060"/>
              </a:solidFill>
            </a:endParaRPr>
          </a:p>
          <a:p>
            <a:pPr marL="457200" indent="-457200" rtl="0" eaLnBrk="1" hangingPunct="1">
              <a:spcBef>
                <a:spcPct val="0"/>
              </a:spcBef>
              <a:buClr>
                <a:schemeClr val="accent3"/>
              </a:buClr>
              <a:buFont typeface="Arial" panose="020B0604020202020204" pitchFamily="34" charset="0"/>
              <a:buChar char="•"/>
              <a:defRPr/>
            </a:pPr>
            <a:r>
              <a:rPr lang="fr" sz="2800" dirty="0">
                <a:solidFill>
                  <a:srgbClr val="002060"/>
                </a:solidFill>
              </a:rPr>
              <a:t>25 questions, 30 minutes</a:t>
            </a:r>
          </a:p>
          <a:p>
            <a:pPr marL="457200" indent="-457200" rtl="0" eaLnBrk="1" hangingPunct="1">
              <a:spcBef>
                <a:spcPct val="0"/>
              </a:spcBef>
              <a:buClr>
                <a:schemeClr val="accent3"/>
              </a:buClr>
              <a:buFont typeface="Arial" panose="020B0604020202020204" pitchFamily="34" charset="0"/>
              <a:buChar char="•"/>
              <a:defRPr/>
            </a:pPr>
            <a:r>
              <a:rPr lang="fr" sz="2800" dirty="0">
                <a:solidFill>
                  <a:srgbClr val="002060"/>
                </a:solidFill>
              </a:rPr>
              <a:t>Chaque participant recevra un identifiant secret.</a:t>
            </a:r>
            <a:r>
              <a:rPr lang="fr" sz="2800" b="1" dirty="0">
                <a:solidFill>
                  <a:schemeClr val="accent6">
                    <a:lumMod val="75000"/>
                  </a:schemeClr>
                </a:solidFill>
              </a:rPr>
              <a:t> </a:t>
            </a:r>
          </a:p>
          <a:p>
            <a:pPr marL="457200" indent="-457200" rtl="0" eaLnBrk="1" hangingPunct="1">
              <a:spcBef>
                <a:spcPct val="0"/>
              </a:spcBef>
              <a:buClr>
                <a:schemeClr val="accent3"/>
              </a:buClr>
              <a:buFont typeface="Arial" panose="020B0604020202020204" pitchFamily="34" charset="0"/>
              <a:buChar char="•"/>
              <a:defRPr/>
            </a:pPr>
            <a:r>
              <a:rPr lang="fr" sz="2800" b="1" dirty="0">
                <a:solidFill>
                  <a:schemeClr val="accent6">
                    <a:lumMod val="75000"/>
                  </a:schemeClr>
                </a:solidFill>
              </a:rPr>
              <a:t>Veillez utiliser votre identifiant secret, </a:t>
            </a:r>
            <a:r>
              <a:rPr lang="fr" sz="2800" dirty="0">
                <a:solidFill>
                  <a:srgbClr val="002060"/>
                </a:solidFill>
              </a:rPr>
              <a:t>le même que vous avez utilisé pour le pré-test.</a:t>
            </a:r>
          </a:p>
          <a:p>
            <a:pPr marL="457200" indent="-457200" rtl="0" eaLnBrk="1" hangingPunct="1">
              <a:spcBef>
                <a:spcPct val="0"/>
              </a:spcBef>
              <a:buClr>
                <a:schemeClr val="accent3"/>
              </a:buClr>
              <a:buFont typeface="Arial" panose="020B0604020202020204" pitchFamily="34" charset="0"/>
              <a:buChar char="•"/>
              <a:defRPr/>
            </a:pPr>
            <a:r>
              <a:rPr lang="fr" sz="2800" dirty="0">
                <a:solidFill>
                  <a:srgbClr val="002060"/>
                </a:solidFill>
              </a:rPr>
              <a:t>Test à effectuer individuellement en ligne : </a:t>
            </a:r>
            <a:r>
              <a:rPr lang="fr" sz="2800" dirty="0">
                <a:solidFill>
                  <a:srgbClr val="002060"/>
                </a:solidFill>
                <a:highlight>
                  <a:srgbClr val="FFFF00"/>
                </a:highlight>
              </a:rPr>
              <a:t>insérer le lien (reproduire le questionnaire en ligne du pré-test pour créer un nouveau formulaire et un nouveau lien vers le post-test)</a:t>
            </a:r>
            <a:endParaRPr lang="en-GB" sz="2800" dirty="0">
              <a:solidFill>
                <a:srgbClr val="002060"/>
              </a:solidFill>
              <a:highlight>
                <a:srgbClr val="FFFF00"/>
              </a:highlight>
              <a:latin typeface="Arial"/>
              <a:cs typeface="Arial"/>
            </a:endParaRPr>
          </a:p>
          <a:p>
            <a:pPr rtl="0" eaLnBrk="1" hangingPunct="1">
              <a:spcBef>
                <a:spcPct val="0"/>
              </a:spcBef>
              <a:defRPr/>
            </a:pPr>
            <a:endParaRPr lang="en-GB" sz="3200" dirty="0">
              <a:solidFill>
                <a:srgbClr val="002060"/>
              </a:solidFill>
              <a:highlight>
                <a:srgbClr val="FFFF00"/>
              </a:highlight>
              <a:latin typeface="Arial"/>
              <a:cs typeface="Arial"/>
            </a:endParaRPr>
          </a:p>
          <a:p>
            <a:pPr marL="457200" indent="-457200" rtl="0" eaLnBrk="1" hangingPunct="1">
              <a:spcBef>
                <a:spcPct val="0"/>
              </a:spcBef>
              <a:buClr>
                <a:schemeClr val="accent3"/>
              </a:buClr>
              <a:buFont typeface="Arial" panose="020B0604020202020204" pitchFamily="34" charset="0"/>
              <a:buChar char="•"/>
              <a:defRPr/>
            </a:pPr>
            <a:endParaRPr lang="fr-FR" altLang="en-US" sz="2800" dirty="0">
              <a:solidFill>
                <a:srgbClr val="002060"/>
              </a:solidFill>
              <a:highlight>
                <a:srgbClr val="FFFF00"/>
              </a:highlight>
            </a:endParaRPr>
          </a:p>
          <a:p>
            <a:endParaRPr lang="en" sz="2800" dirty="0">
              <a:solidFill>
                <a:srgbClr val="002060"/>
              </a:solidFill>
            </a:endParaRPr>
          </a:p>
          <a:p>
            <a:endParaRPr sz="2800" dirty="0"/>
          </a:p>
        </p:txBody>
      </p:sp>
      <p:sp>
        <p:nvSpPr>
          <p:cNvPr id="269" name="Rectangle 2"/>
          <p:cNvSpPr txBox="1">
            <a:spLocks noGrp="1"/>
          </p:cNvSpPr>
          <p:nvPr>
            <p:ph type="title"/>
          </p:nvPr>
        </p:nvSpPr>
        <p:spPr>
          <a:xfrm>
            <a:off x="256384" y="-20444"/>
            <a:ext cx="7718774" cy="646113"/>
          </a:xfrm>
          <a:prstGeom prst="rect">
            <a:avLst/>
          </a:prstGeom>
        </p:spPr>
        <p:txBody>
          <a:bodyPr>
            <a:normAutofit/>
          </a:bodyPr>
          <a:lstStyle>
            <a:lvl1pPr>
              <a:defRPr>
                <a:latin typeface="Source Sans Pro Bold"/>
                <a:ea typeface="Source Sans Pro Bold"/>
                <a:cs typeface="Source Sans Pro Bold"/>
                <a:sym typeface="Source Sans Pro Bold"/>
              </a:defRPr>
            </a:lvl1pPr>
          </a:lstStyle>
          <a:p>
            <a:r>
              <a:rPr lang="fr-FR" b="1" dirty="0"/>
              <a:t>Post-test</a:t>
            </a:r>
            <a:endParaRPr b="1" dirty="0"/>
          </a:p>
        </p:txBody>
      </p:sp>
      <p:sp>
        <p:nvSpPr>
          <p:cNvPr id="2" name="Rectangle 1">
            <a:extLst>
              <a:ext uri="{FF2B5EF4-FFF2-40B4-BE49-F238E27FC236}">
                <a16:creationId xmlns:a16="http://schemas.microsoft.com/office/drawing/2014/main" id="{CEFD9EFD-6B54-4E93-B8F0-D6B095C2B9B6}"/>
              </a:ext>
            </a:extLst>
          </p:cNvPr>
          <p:cNvSpPr/>
          <p:nvPr/>
        </p:nvSpPr>
        <p:spPr>
          <a:xfrm>
            <a:off x="9347200" y="1895457"/>
            <a:ext cx="2286000" cy="2286000"/>
          </a:xfrm>
          <a:prstGeom prst="rect">
            <a:avLst/>
          </a:prstGeom>
          <a:solidFill>
            <a:srgbClr val="FFFF00"/>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1800" b="0" i="0" u="none" strike="noStrike" cap="none" spc="0" normalizeH="0" baseline="0" dirty="0">
                <a:ln>
                  <a:noFill/>
                </a:ln>
                <a:solidFill>
                  <a:srgbClr val="000000"/>
                </a:solidFill>
                <a:effectLst/>
                <a:uFillTx/>
                <a:latin typeface="+mn-lt"/>
                <a:ea typeface="Calibri"/>
                <a:cs typeface="Calibri"/>
                <a:sym typeface="Calibri"/>
              </a:rPr>
              <a:t>Insérer le code QR</a:t>
            </a:r>
            <a:endParaRPr kumimoji="0" lang="en-US" sz="1800" b="0" i="0" u="none" strike="noStrike" cap="none" spc="0" normalizeH="0" baseline="0" dirty="0">
              <a:ln>
                <a:noFill/>
              </a:ln>
              <a:solidFill>
                <a:srgbClr val="000000"/>
              </a:solidFill>
              <a:effectLst/>
              <a:uFillTx/>
              <a:latin typeface="+mn-lt"/>
              <a:ea typeface="Calibri"/>
              <a:cs typeface="Calibri"/>
              <a:sym typeface="Calibri"/>
            </a:endParaRPr>
          </a:p>
        </p:txBody>
      </p:sp>
    </p:spTree>
    <p:extLst>
      <p:ext uri="{BB962C8B-B14F-4D97-AF65-F5344CB8AC3E}">
        <p14:creationId xmlns:p14="http://schemas.microsoft.com/office/powerpoint/2010/main" val="221073103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Content Placeholder 2"/>
          <p:cNvSpPr txBox="1">
            <a:spLocks noGrp="1"/>
          </p:cNvSpPr>
          <p:nvPr>
            <p:ph type="body" idx="1"/>
          </p:nvPr>
        </p:nvSpPr>
        <p:spPr>
          <a:xfrm>
            <a:off x="816761" y="924242"/>
            <a:ext cx="10045166" cy="5385118"/>
          </a:xfrm>
          <a:prstGeom prst="rect">
            <a:avLst/>
          </a:prstGeom>
        </p:spPr>
        <p:txBody>
          <a:bodyPr lIns="0" tIns="0" rIns="0" bIns="0">
            <a:normAutofit fontScale="92500" lnSpcReduction="10000"/>
          </a:bodyPr>
          <a:lstStyle/>
          <a:p>
            <a:pPr algn="l" rtl="0" fontAlgn="base"/>
            <a:r>
              <a:rPr lang="fr-FR" sz="1800" b="1" i="0" u="none" strike="noStrike" dirty="0">
                <a:solidFill>
                  <a:srgbClr val="10253F"/>
                </a:solidFill>
                <a:effectLst/>
              </a:rPr>
              <a:t>Plateforme d’apprentissage de l’OMS sur la sécurité sanitaire – Supports de formation</a:t>
            </a:r>
            <a:r>
              <a:rPr lang="en-US" sz="1800" b="0" i="0" dirty="0">
                <a:solidFill>
                  <a:srgbClr val="10253F"/>
                </a:solidFill>
                <a:effectLst/>
              </a:rPr>
              <a:t>​</a:t>
            </a:r>
            <a:endParaRPr lang="en-US" b="0" i="0" dirty="0">
              <a:solidFill>
                <a:srgbClr val="000000"/>
              </a:solidFill>
              <a:effectLst/>
            </a:endParaRPr>
          </a:p>
          <a:p>
            <a:pPr algn="l" rtl="0" fontAlgn="base"/>
            <a:endParaRPr lang="fr-FR" sz="1800" b="0" i="0" u="none" strike="noStrike" dirty="0">
              <a:solidFill>
                <a:srgbClr val="10253F"/>
              </a:solidFill>
              <a:effectLst/>
            </a:endParaRPr>
          </a:p>
          <a:p>
            <a:pPr algn="l" rtl="0" fontAlgn="base"/>
            <a:r>
              <a:rPr lang="fr-FR" sz="1800" b="0" i="0" u="none" strike="noStrike" dirty="0">
                <a:solidFill>
                  <a:srgbClr val="10253F"/>
                </a:solidFill>
                <a:effectLst/>
              </a:rPr>
              <a:t>Les présents supports de formation sont la propriété de © l’Organisation mondiale de la Santé (OMS) 2022. Tous droits réservés.</a:t>
            </a:r>
            <a:r>
              <a:rPr lang="en-US" sz="1800" b="0" i="0" dirty="0">
                <a:solidFill>
                  <a:srgbClr val="10253F"/>
                </a:solidFill>
                <a:effectLst/>
              </a:rPr>
              <a:t>​</a:t>
            </a:r>
            <a:endParaRPr lang="en-US" b="0" i="0" dirty="0">
              <a:solidFill>
                <a:srgbClr val="000000"/>
              </a:solidFill>
              <a:effectLst/>
            </a:endParaRPr>
          </a:p>
          <a:p>
            <a:pPr algn="l" rtl="0" fontAlgn="base"/>
            <a:r>
              <a:rPr lang="fr-FR" sz="1800" b="0" i="0" u="none" strike="noStrike" dirty="0">
                <a:solidFill>
                  <a:srgbClr val="10253F"/>
                </a:solidFill>
                <a:effectLst/>
              </a:rPr>
              <a:t>Votre utilisation des présents supports est soumise aux conditions d’utilisation de la « </a:t>
            </a:r>
            <a:r>
              <a:rPr lang="fr-FR" sz="1800" b="0" i="0" u="sng" strike="noStrike" dirty="0">
                <a:solidFill>
                  <a:srgbClr val="0000FF"/>
                </a:solidFill>
                <a:effectLst/>
                <a:hlinkClick r:id="rId2"/>
              </a:rPr>
              <a:t>Plateforme d’apprentissage de l’OMS sur la sécurité sanitaire – Supports de formation</a:t>
            </a:r>
            <a:r>
              <a:rPr lang="fr-FR" sz="1800" b="0" i="0" u="none" strike="noStrike" dirty="0">
                <a:solidFill>
                  <a:srgbClr val="10253F"/>
                </a:solidFill>
                <a:effectLst/>
              </a:rPr>
              <a:t> », que vous avez acceptées en les téléchargeant, et qui sont disponibles sur la Plateforme d’apprentissage sur la sécurité sanitaire à l’adresse suivante : </a:t>
            </a:r>
            <a:r>
              <a:rPr lang="fr-FR" sz="1800" b="0" i="0" u="sng" strike="noStrike" dirty="0">
                <a:solidFill>
                  <a:srgbClr val="0000FF"/>
                </a:solidFill>
                <a:effectLst/>
                <a:hlinkClick r:id="rId3"/>
              </a:rPr>
              <a:t>https://extranet.who.int/hslp</a:t>
            </a:r>
            <a:r>
              <a:rPr lang="fr-FR" sz="1800" b="0" i="0" u="none" strike="noStrike" dirty="0">
                <a:solidFill>
                  <a:srgbClr val="10253F"/>
                </a:solidFill>
                <a:effectLst/>
              </a:rPr>
              <a:t>.  </a:t>
            </a:r>
            <a:r>
              <a:rPr lang="en-US" sz="1800" b="0" i="0" dirty="0">
                <a:solidFill>
                  <a:srgbClr val="10253F"/>
                </a:solidFill>
                <a:effectLst/>
              </a:rPr>
              <a:t>​</a:t>
            </a:r>
            <a:endParaRPr lang="en-US" b="0" i="0" dirty="0">
              <a:solidFill>
                <a:srgbClr val="000000"/>
              </a:solidFill>
              <a:effectLst/>
            </a:endParaRPr>
          </a:p>
          <a:p>
            <a:pPr algn="l" rtl="0" fontAlgn="base"/>
            <a:r>
              <a:rPr lang="en-US" sz="1800" b="0" i="0" dirty="0">
                <a:solidFill>
                  <a:srgbClr val="10253F"/>
                </a:solidFill>
                <a:effectLst/>
              </a:rPr>
              <a:t>​</a:t>
            </a:r>
            <a:endParaRPr lang="en-US" b="0" i="0" dirty="0">
              <a:solidFill>
                <a:srgbClr val="000000"/>
              </a:solidFill>
              <a:effectLst/>
            </a:endParaRPr>
          </a:p>
          <a:p>
            <a:pPr algn="l" rtl="0" fontAlgn="base"/>
            <a:r>
              <a:rPr lang="fr-FR" sz="1800" b="0" i="0" u="none" strike="noStrike" dirty="0">
                <a:solidFill>
                  <a:srgbClr val="10253F"/>
                </a:solidFill>
                <a:effectLst/>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r>
              <a:rPr lang="en-US" sz="1800" b="0" i="0" dirty="0">
                <a:solidFill>
                  <a:srgbClr val="10253F"/>
                </a:solidFill>
                <a:effectLst/>
              </a:rPr>
              <a:t>​</a:t>
            </a:r>
            <a:endParaRPr lang="en-US" b="0" i="0" dirty="0">
              <a:solidFill>
                <a:srgbClr val="000000"/>
              </a:solidFill>
              <a:effectLst/>
            </a:endParaRPr>
          </a:p>
          <a:p>
            <a:pPr algn="l" rtl="0" fontAlgn="base"/>
            <a:r>
              <a:rPr lang="en-US" sz="1800" b="0" i="0" dirty="0">
                <a:solidFill>
                  <a:srgbClr val="10253F"/>
                </a:solidFill>
                <a:effectLst/>
              </a:rPr>
              <a:t>​</a:t>
            </a:r>
            <a:endParaRPr lang="en-US" b="0" i="0" dirty="0">
              <a:solidFill>
                <a:srgbClr val="000000"/>
              </a:solidFill>
              <a:effectLst/>
            </a:endParaRPr>
          </a:p>
          <a:p>
            <a:pPr algn="l" rtl="0" fontAlgn="base"/>
            <a:r>
              <a:rPr lang="fr-FR" sz="1800" b="0" i="0" u="none" strike="noStrike" dirty="0">
                <a:solidFill>
                  <a:srgbClr val="10253F"/>
                </a:solidFill>
                <a:effectLst/>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https://extranet.who.int/hslp/), lequel est la propriété de © l’Organisation mondiale de la Santé (OMS) 2022, et sont utilisés avec l’autorisation de l’OMS. L’OMS décline toute responsabilité en cas de modification ou de révision des documents de l’OMS protégés par le droit d’auteur. »  </a:t>
            </a:r>
            <a:r>
              <a:rPr lang="en-US" sz="1800" b="0" i="0" dirty="0">
                <a:solidFill>
                  <a:srgbClr val="10253F"/>
                </a:solidFill>
                <a:effectLst/>
              </a:rPr>
              <a:t>​</a:t>
            </a:r>
            <a:endParaRPr lang="en-US" b="0" i="0" dirty="0">
              <a:solidFill>
                <a:srgbClr val="000000"/>
              </a:solidFill>
              <a:effectLst/>
            </a:endParaRPr>
          </a:p>
          <a:p>
            <a:pPr algn="l" rtl="0" fontAlgn="base"/>
            <a:r>
              <a:rPr lang="fr-FR" sz="1800" b="0" i="0" u="none" strike="noStrike" dirty="0">
                <a:solidFill>
                  <a:srgbClr val="10253F"/>
                </a:solidFill>
                <a:effectLst/>
              </a:rPr>
              <a:t>En outre, nous vous invitons à informer l’OMS de toute modification de ces documents utilisés à des fins publiques, d’archivage ou de formation continue, en envoyant un courrier électronique à l’adresse suivante : </a:t>
            </a:r>
            <a:r>
              <a:rPr lang="fr-FR" sz="1800" b="0" i="0" u="sng" strike="noStrike" dirty="0">
                <a:solidFill>
                  <a:srgbClr val="0000FF"/>
                </a:solidFill>
                <a:effectLst/>
                <a:hlinkClick r:id="rId4"/>
              </a:rPr>
              <a:t>ihrhrt@who.int</a:t>
            </a:r>
            <a:r>
              <a:rPr lang="fr-FR" sz="1800" b="0" i="0" u="none" strike="noStrike" dirty="0">
                <a:solidFill>
                  <a:srgbClr val="10253F"/>
                </a:solidFill>
                <a:effectLst/>
              </a:rPr>
              <a:t>.</a:t>
            </a:r>
            <a:endParaRPr lang="en-US" b="0" i="0" dirty="0">
              <a:solidFill>
                <a:srgbClr val="000000"/>
              </a:solidFill>
              <a:effectLst/>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9287D3A-F0F0-4EA2-91FC-248518C7237F}"/>
              </a:ext>
            </a:extLst>
          </p:cNvPr>
          <p:cNvSpPr>
            <a:spLocks noGrp="1"/>
          </p:cNvSpPr>
          <p:nvPr>
            <p:ph type="body" sz="half" idx="1"/>
          </p:nvPr>
        </p:nvSpPr>
        <p:spPr/>
        <p:txBody>
          <a:bodyPr>
            <a:normAutofit/>
          </a:bodyPr>
          <a:lstStyle/>
          <a:p>
            <a:r>
              <a:rPr lang="fr-FR" sz="4400" dirty="0"/>
              <a:t>Merci !</a:t>
            </a:r>
            <a:endParaRPr lang="en-US" sz="4400" dirty="0"/>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061FFA0-CB4D-41F7-81BA-8D135047B3B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79A3BA7-48FC-4831-BFA3-0B6F6B493CA5}">
  <ds:schemaRefs>
    <ds:schemaRef ds:uri="http://schemas.openxmlformats.org/package/2006/metadata/core-properties"/>
    <ds:schemaRef ds:uri="http://purl.org/dc/terms/"/>
    <ds:schemaRef ds:uri="http://purl.org/dc/dcmitype/"/>
    <ds:schemaRef ds:uri="http://schemas.microsoft.com/office/2006/documentManagement/types"/>
    <ds:schemaRef ds:uri="http://schemas.microsoft.com/office/2006/metadata/properties"/>
    <ds:schemaRef ds:uri="http://purl.org/dc/elements/1.1/"/>
    <ds:schemaRef ds:uri="450f158c-397a-4a9d-b005-a44c92e0fccb"/>
    <ds:schemaRef ds:uri="http://schemas.microsoft.com/office/infopath/2007/PartnerControls"/>
    <ds:schemaRef ds:uri="e2a64997-203d-4655-a595-383c2eb1e865"/>
    <ds:schemaRef ds:uri="http://www.w3.org/XML/1998/namespace"/>
  </ds:schemaRefs>
</ds:datastoreItem>
</file>

<file path=customXml/itemProps3.xml><?xml version="1.0" encoding="utf-8"?>
<ds:datastoreItem xmlns:ds="http://schemas.openxmlformats.org/officeDocument/2006/customXml" ds:itemID="{98D7C170-8696-4427-9CAF-F6B2B66BBC7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41</TotalTime>
  <Words>488</Words>
  <Application>Microsoft Office PowerPoint</Application>
  <PresentationFormat>Widescreen</PresentationFormat>
  <Paragraphs>36</Paragraphs>
  <Slides>5</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Source Sans Pro Bold</vt:lpstr>
      <vt:lpstr>Source Sans Pro Regular</vt:lpstr>
      <vt:lpstr>RRT_Theme_v3</vt:lpstr>
      <vt:lpstr>Pré et post-test​</vt:lpstr>
      <vt:lpstr>Pré-test</vt:lpstr>
      <vt:lpstr>Post-test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Daily evaluation</dc:title>
  <dc:creator>Hp</dc:creator>
  <cp:lastModifiedBy>GOMEZ, Paula</cp:lastModifiedBy>
  <cp:revision>7</cp:revision>
  <dcterms:modified xsi:type="dcterms:W3CDTF">2023-05-26T13:26:12Z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143100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